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7C90-556B-4200-A8DA-9E15186D126B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149C-6DAE-4DC3-86B5-E1B6D5723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45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149C-6DAE-4DC3-86B5-E1B6D5723F44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149C-6DAE-4DC3-86B5-E1B6D5723F44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28BB7A-F899-4404-B751-E2FD5D4246BF}" type="datetimeFigureOut">
              <a:rPr lang="es-ES" smtClean="0"/>
              <a:t>11/02/2015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4AE291B-1EB4-45F5-8704-675B0847C1D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user\Desktop\TIMBRADAS 2010\logo ministerio medio ambien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1012309" cy="97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048000" y="762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/>
              <a:t>Política Ambiental de la República Dominicana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4800" y="3581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haroni" pitchFamily="2" charset="-79"/>
                <a:cs typeface="Aharoni" pitchFamily="2" charset="-79"/>
              </a:rPr>
              <a:t>Una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Aproximaci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ó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al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Recurso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Agua</a:t>
            </a:r>
          </a:p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 y la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Educaci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ó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Ambiental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E:\Mis Documentos\Musica\MUSICA VIEJA\Musica Vieja\Escritorio\AGUA\100_7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565222" cy="2286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bright="12000" contrast="24000"/>
          </a:blip>
          <a:srcRect/>
          <a:stretch>
            <a:fillRect/>
          </a:stretch>
        </p:blipFill>
        <p:spPr bwMode="auto">
          <a:xfrm>
            <a:off x="457200" y="1752600"/>
            <a:ext cx="96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0" y="1447800"/>
            <a:ext cx="6324600" cy="2015936"/>
          </a:xfrm>
          <a:prstGeom prst="rect">
            <a:avLst/>
          </a:prstGeom>
          <a:noFill/>
          <a:ln w="28575">
            <a:solidFill>
              <a:srgbClr val="0099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marco de política para la gestión del medio ambiente y los recursos naturales en la República Dominicana encuentra su mayor sustento Ley 64-00 del 18/08/00,  la cual: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Crea  un nuevo marco legal  e institucional.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Reduce la dispersión institucional existente en el sector.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Incorpora en la gestión de los recursos naturales la visión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ecosistémica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manejo del medio ambiente y los recursos naturales.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Establece los instrumentos de ejecución política sectorial.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Crea las bases para el empoderamiento de los individuos, comunidades,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100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ONGs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, y otros interesados en la gestión ambiental y en la protección jurídica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100" dirty="0"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de los mismos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10 Flecha a la derecha con bandas"/>
          <p:cNvSpPr/>
          <p:nvPr/>
        </p:nvSpPr>
        <p:spPr>
          <a:xfrm>
            <a:off x="1524000" y="2133600"/>
            <a:ext cx="685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curvada hacia la izquierda"/>
          <p:cNvSpPr/>
          <p:nvPr/>
        </p:nvSpPr>
        <p:spPr>
          <a:xfrm>
            <a:off x="8001000" y="1752600"/>
            <a:ext cx="381000" cy="457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1000" y="4572000"/>
            <a:ext cx="495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acceso universal a servicios de agua potable y saneamiento,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DO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DO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provistos con calidad y eficiencia.</a:t>
            </a:r>
            <a:endParaRPr kumimoji="0" lang="es-D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9600" y="42672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64-00 y la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Estrategia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Desarrollo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consigna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5029200"/>
            <a:ext cx="525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cuenca hidrográfica es la unidad territorial básica para el uso,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DO" sz="11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DO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aprovechamiento y administración de los recursos h</a:t>
            </a: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dricos de la Nación</a:t>
            </a:r>
            <a:endParaRPr kumimoji="0" lang="es-D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81000" y="5562600"/>
            <a:ext cx="6096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D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Educar a la población en la conservación y consumo sostenible del recurso agua</a:t>
            </a:r>
            <a:endParaRPr kumimoji="0" lang="es-DO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lecha a la derecha con bandas"/>
          <p:cNvSpPr/>
          <p:nvPr/>
        </p:nvSpPr>
        <p:spPr>
          <a:xfrm rot="5400000">
            <a:off x="1447800" y="3048000"/>
            <a:ext cx="4572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3" name="Picture 9" descr="NA0168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505200"/>
            <a:ext cx="11000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j01443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867400"/>
            <a:ext cx="8305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Flecha curvada hacia la derecha"/>
          <p:cNvSpPr/>
          <p:nvPr/>
        </p:nvSpPr>
        <p:spPr>
          <a:xfrm>
            <a:off x="2057400" y="5867400"/>
            <a:ext cx="609600" cy="457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194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aroni" pitchFamily="2" charset="-79"/>
                <a:cs typeface="Aharoni" pitchFamily="2" charset="-79"/>
              </a:rPr>
              <a:t>¿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Una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Experiencia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Educativa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Exitosa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?</a:t>
            </a:r>
            <a:endParaRPr lang="es-E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28800" y="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D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Educar a la población en la conservación y consumo sostenible del recurso agua</a:t>
            </a:r>
            <a:endParaRPr kumimoji="0" lang="es-D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4" name="Picture 10" descr="j0144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674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914400" y="6096000"/>
            <a:ext cx="80010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DO" sz="1400" dirty="0">
                <a:latin typeface="Arial" pitchFamily="34" charset="0"/>
                <a:cs typeface="Arial" pitchFamily="34" charset="0"/>
              </a:rPr>
              <a:t>Este programa, además de tener instalaciones fijas en la Sede de la Institución, cuenta con unidades móviles equipadas para llevarlo a las diferentes regiones del país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Mis Documentos\Musica\MUSICA VIEJA\Musica Vieja\Escritorio\AGUA\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70000"/>
            <a:ext cx="3657600" cy="4973600"/>
          </a:xfrm>
          <a:prstGeom prst="rect">
            <a:avLst/>
          </a:prstGeom>
          <a:noFill/>
        </p:spPr>
      </p:pic>
      <p:pic>
        <p:nvPicPr>
          <p:cNvPr id="14339" name="Picture 3" descr="C:\Users\Antonio Matarranz\Desktop\Folder Resumen\TIMBRADAS 2012\Logos Instituciones Adscritas\logo indrhi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762000"/>
            <a:ext cx="727259" cy="762000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1066800" y="1905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PROGRAMA CULTURA DEL AGUA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914400" y="15240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 Black" pitchFamily="34" charset="0"/>
              </a:rPr>
              <a:t>Instituto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Nacional</a:t>
            </a:r>
            <a:r>
              <a:rPr lang="en-US" sz="1200" dirty="0" smtClean="0">
                <a:latin typeface="Arial Black" pitchFamily="34" charset="0"/>
              </a:rPr>
              <a:t> de </a:t>
            </a:r>
            <a:r>
              <a:rPr lang="en-US" sz="1200" dirty="0" err="1" smtClean="0">
                <a:latin typeface="Arial Black" pitchFamily="34" charset="0"/>
              </a:rPr>
              <a:t>Recursos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Hidráulicos</a:t>
            </a:r>
            <a:endParaRPr lang="es-ES" sz="1200" dirty="0">
              <a:latin typeface="Arial Black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22860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Programa Cultura del Agua, trabaja a través de múltiples acciones para generar cambios de comportamientos adecuados en la población</a:t>
            </a:r>
            <a:r>
              <a:rPr kumimoji="0" lang="es-DO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 respecto a este recurso.</a:t>
            </a:r>
            <a:endParaRPr kumimoji="0" lang="es-DO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09600" y="47244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200" b="1" u="sng" dirty="0">
                <a:latin typeface="Arial" pitchFamily="34" charset="0"/>
                <a:cs typeface="Arial" pitchFamily="34" charset="0"/>
              </a:rPr>
              <a:t>La Sala del Agua</a:t>
            </a:r>
            <a:r>
              <a:rPr lang="es-DO" sz="1200" b="1" dirty="0">
                <a:latin typeface="Arial" pitchFamily="34" charset="0"/>
                <a:cs typeface="Arial" pitchFamily="34" charset="0"/>
              </a:rPr>
              <a:t>, como suele llamarse a este espacio ha sido concebida para trabajar contenidos por módulos. La misión y visión de esta Sala del Agua es de procurar, orientar y concienciar a los participantes que la visitan respecto a la importancia de preservar y conservar el medio ambiente y en particular el recurso agua.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25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1" y="3124201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124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E:\Mis Documentos\Musica\MUSICA VIEJA\Musica Vieja\Escritorio\AGUA\FERIA DEL LIBRO 2008 0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990600"/>
            <a:ext cx="2359025" cy="17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E:\Mis Documentos\Musica\MUSICA VIEJA\Musica Vieja\Escritorio\AGUA\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283">
            <a:off x="4707195" y="1653632"/>
            <a:ext cx="1721785" cy="1291423"/>
          </a:xfrm>
          <a:prstGeom prst="rect">
            <a:avLst/>
          </a:prstGeom>
          <a:noFill/>
        </p:spPr>
      </p:pic>
      <p:pic>
        <p:nvPicPr>
          <p:cNvPr id="30" name="29 Imagen" descr="C:\Users\user\Desktop\TIMBRADAS 2010\logo ministerio medio ambient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5029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</TotalTime>
  <Words>334</Words>
  <Application>Microsoft Office PowerPoint</Application>
  <PresentationFormat>Presentación en pantalla (4:3)</PresentationFormat>
  <Paragraphs>32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Metro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Matarranz</dc:creator>
  <cp:lastModifiedBy>ROLAC</cp:lastModifiedBy>
  <cp:revision>2</cp:revision>
  <dcterms:created xsi:type="dcterms:W3CDTF">2015-02-03T13:53:51Z</dcterms:created>
  <dcterms:modified xsi:type="dcterms:W3CDTF">2015-02-11T18:30:31Z</dcterms:modified>
</cp:coreProperties>
</file>